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7" r:id="rId3"/>
    <p:sldId id="262" r:id="rId4"/>
    <p:sldId id="340" r:id="rId5"/>
    <p:sldId id="332" r:id="rId6"/>
    <p:sldId id="349" r:id="rId7"/>
    <p:sldId id="350" r:id="rId8"/>
    <p:sldId id="351" r:id="rId9"/>
    <p:sldId id="352" r:id="rId10"/>
    <p:sldId id="348" r:id="rId11"/>
    <p:sldId id="353" r:id="rId12"/>
    <p:sldId id="3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462" autoAdjust="0"/>
  </p:normalViewPr>
  <p:slideViewPr>
    <p:cSldViewPr>
      <p:cViewPr varScale="1">
        <p:scale>
          <a:sx n="74" d="100"/>
          <a:sy n="74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552A7-BDF9-40BE-AD5D-ED27504AAE11}" type="datetimeFigureOut">
              <a:rPr lang="en-IN" smtClean="0"/>
              <a:t>21-05-2024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66F7-06AF-4F42-8513-E17BD9A7D8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28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66F7-06AF-4F42-8513-E17BD9A7D80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17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66F7-06AF-4F42-8513-E17BD9A7D80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18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66F7-06AF-4F42-8513-E17BD9A7D80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11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66F7-06AF-4F42-8513-E17BD9A7D80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37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66F7-06AF-4F42-8513-E17BD9A7D80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02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FDB3-9BB1-4A76-A520-39B3767ACE6A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3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A439-D8CD-4EF4-AB8F-03E8922BC659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0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55C8-9335-4419-8080-1EDBA743FBB6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10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C04-4170-4DED-9E8C-F056B057AF53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9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41BE-E15E-4393-8A2A-32C712270896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4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8368-AA65-4CE8-9893-811CB3BE39B3}" type="datetime1">
              <a:rPr lang="en-IN" smtClean="0"/>
              <a:t>21-05-2024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25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3DF5-11F9-4E78-8BB1-757DF6A2A683}" type="datetime1">
              <a:rPr lang="en-IN" smtClean="0"/>
              <a:t>21-05-2024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1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7028-E731-4671-B8C3-DF63BE39E570}" type="datetime1">
              <a:rPr lang="en-IN" smtClean="0"/>
              <a:t>21-05-2024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88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FAE8-EF17-404A-9A34-E3AA3A086019}" type="datetime1">
              <a:rPr lang="en-IN" smtClean="0"/>
              <a:t>21-05-2024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12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563-4CB5-420A-90BF-C99E9629460B}" type="datetime1">
              <a:rPr lang="en-IN" smtClean="0"/>
              <a:t>21-05-2024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5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B024-A117-48FF-940B-EE79AAB5A96F}" type="datetime1">
              <a:rPr lang="en-IN" smtClean="0"/>
              <a:t>21-05-2024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A53E-7323-4B43-BBC1-591411FEA71D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6E6C-D57F-4479-9919-243EB561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cla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5335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Interactive Presentations using </a:t>
            </a:r>
            <a:r>
              <a:rPr lang="en-IN" sz="3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IN" sz="3600" b="1" dirty="0" err="1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r>
              <a:rPr lang="en-IN" sz="3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endParaRPr lang="en-IN" sz="2800" b="1" dirty="0">
              <a:solidFill>
                <a:srgbClr val="C00000"/>
              </a:solidFill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74367" y="6356350"/>
            <a:ext cx="2895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</a:rPr>
              <a:t>JMI</a:t>
            </a:r>
            <a:endParaRPr lang="en-IN" sz="1600" b="1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012160" y="6356350"/>
            <a:ext cx="2674640" cy="365125"/>
          </a:xfrm>
        </p:spPr>
        <p:txBody>
          <a:bodyPr/>
          <a:lstStyle/>
          <a:p>
            <a:r>
              <a:rPr lang="en-IN" sz="1800" b="1" dirty="0">
                <a:solidFill>
                  <a:srgbClr val="FF0000"/>
                </a:solidFill>
              </a:rPr>
              <a:t>Sameer </a:t>
            </a:r>
            <a:r>
              <a:rPr lang="en-IN" sz="1800" b="1" dirty="0" err="1">
                <a:solidFill>
                  <a:srgbClr val="FF0000"/>
                </a:solidFill>
              </a:rPr>
              <a:t>Babu</a:t>
            </a:r>
            <a:r>
              <a:rPr lang="en-IN" sz="1800" b="1" dirty="0">
                <a:solidFill>
                  <a:srgbClr val="FF0000"/>
                </a:solidFill>
              </a:rPr>
              <a:t> M, </a:t>
            </a:r>
            <a:r>
              <a:rPr lang="en-IN" sz="1800" b="1" dirty="0" err="1">
                <a:solidFill>
                  <a:srgbClr val="FF0000"/>
                </a:solidFill>
              </a:rPr>
              <a:t>Ph</a:t>
            </a:r>
            <a:r>
              <a:rPr lang="en-IN" sz="1800" b="1" dirty="0">
                <a:solidFill>
                  <a:srgbClr val="FF0000"/>
                </a:solidFill>
              </a:rPr>
              <a:t> D      </a:t>
            </a:r>
            <a:fld id="{17F36E6C-D57F-4479-9919-243EB5619076}" type="slidenum">
              <a:rPr lang="en-IN" sz="1800" b="1" smtClean="0">
                <a:solidFill>
                  <a:schemeClr val="tx1"/>
                </a:solidFill>
              </a:rPr>
              <a:t>1</a:t>
            </a:fld>
            <a:endParaRPr lang="en-IN" sz="18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F78C0-CBA1-C71C-8935-90135C90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6E95-7F73-4E71-ADAB-8D1635ECC53B}" type="datetime1">
              <a:rPr lang="en-IN" smtClean="0"/>
              <a:t>21-05-2024</a:t>
            </a:fld>
            <a:endParaRPr lang="en-IN"/>
          </a:p>
        </p:txBody>
      </p:sp>
      <p:pic>
        <p:nvPicPr>
          <p:cNvPr id="2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F4DF1B2A-A3E2-438B-B8BF-814228F1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66211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eractive Presentations with Wooclap ...">
            <a:extLst>
              <a:ext uri="{FF2B5EF4-FFF2-40B4-BE49-F238E27FC236}">
                <a16:creationId xmlns:a16="http://schemas.microsoft.com/office/drawing/2014/main" id="{A4884F51-4B9C-4BE1-93D9-5DF76CD1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" y="5112616"/>
            <a:ext cx="4524375" cy="100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ooclap">
            <a:extLst>
              <a:ext uri="{FF2B5EF4-FFF2-40B4-BE49-F238E27FC236}">
                <a16:creationId xmlns:a16="http://schemas.microsoft.com/office/drawing/2014/main" id="{F142DBBB-1BE2-40A2-AD3C-714C94B4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98" y="2656722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3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354A-E0FA-4539-969E-7065C3F26CA2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10</a:t>
            </a:fld>
            <a:endParaRPr lang="en-IN"/>
          </a:p>
        </p:txBody>
      </p:sp>
      <p:cxnSp>
        <p:nvCxnSpPr>
          <p:cNvPr id="8" name="Elbow Connector 7"/>
          <p:cNvCxnSpPr/>
          <p:nvPr/>
        </p:nvCxnSpPr>
        <p:spPr>
          <a:xfrm>
            <a:off x="971600" y="260648"/>
            <a:ext cx="6480720" cy="10081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55976" y="303867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2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3200" b="1" dirty="0" err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r>
              <a:rPr lang="en-IN" sz="3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-How?!</a:t>
            </a:r>
            <a:endParaRPr lang="en-IN" sz="3200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E54192-7AAF-423D-B252-543BEDE17277}"/>
              </a:ext>
            </a:extLst>
          </p:cNvPr>
          <p:cNvSpPr/>
          <p:nvPr/>
        </p:nvSpPr>
        <p:spPr>
          <a:xfrm>
            <a:off x="2007146" y="1483658"/>
            <a:ext cx="5004903" cy="4525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https://app.wooclap.com/</a:t>
            </a:r>
          </a:p>
        </p:txBody>
      </p:sp>
      <p:pic>
        <p:nvPicPr>
          <p:cNvPr id="13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265691FE-2FAD-488D-98CA-56DE905A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6" y="264631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29EBEF-909C-44C9-B499-751268D5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51230"/>
            <a:ext cx="8956817" cy="503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5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354A-E0FA-4539-969E-7065C3F26CA2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11</a:t>
            </a:fld>
            <a:endParaRPr lang="en-IN"/>
          </a:p>
        </p:txBody>
      </p:sp>
      <p:cxnSp>
        <p:nvCxnSpPr>
          <p:cNvPr id="8" name="Elbow Connector 7"/>
          <p:cNvCxnSpPr/>
          <p:nvPr/>
        </p:nvCxnSpPr>
        <p:spPr>
          <a:xfrm>
            <a:off x="971600" y="260648"/>
            <a:ext cx="6480720" cy="10081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55976" y="303867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2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3200" b="1" dirty="0" err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r>
              <a:rPr lang="en-IN" sz="3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-How?!</a:t>
            </a:r>
            <a:endParaRPr lang="en-IN" sz="3200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E54192-7AAF-423D-B252-543BEDE17277}"/>
              </a:ext>
            </a:extLst>
          </p:cNvPr>
          <p:cNvSpPr/>
          <p:nvPr/>
        </p:nvSpPr>
        <p:spPr>
          <a:xfrm>
            <a:off x="1997113" y="1656994"/>
            <a:ext cx="5004903" cy="4525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https://app.wooclap.com/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26D37-3819-4CD6-904F-16D1D619F6B4}"/>
              </a:ext>
            </a:extLst>
          </p:cNvPr>
          <p:cNvSpPr/>
          <p:nvPr/>
        </p:nvSpPr>
        <p:spPr>
          <a:xfrm>
            <a:off x="3419872" y="2309412"/>
            <a:ext cx="2304256" cy="40751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Sign-Up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Sign-In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Develop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Share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Display</a:t>
            </a:r>
          </a:p>
        </p:txBody>
      </p:sp>
      <p:pic>
        <p:nvPicPr>
          <p:cNvPr id="13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265691FE-2FAD-488D-98CA-56DE905A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6" y="264631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ooclap - La boîte à outils solidaire">
            <a:extLst>
              <a:ext uri="{FF2B5EF4-FFF2-40B4-BE49-F238E27FC236}">
                <a16:creationId xmlns:a16="http://schemas.microsoft.com/office/drawing/2014/main" id="{E09D133D-FD4F-4B0B-9179-185C328E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70" y="4969276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ooclap - La boîte à outils solidaire">
            <a:extLst>
              <a:ext uri="{FF2B5EF4-FFF2-40B4-BE49-F238E27FC236}">
                <a16:creationId xmlns:a16="http://schemas.microsoft.com/office/drawing/2014/main" id="{00B62947-2552-4C35-A678-3E7D826B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0" y="2937290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9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BF26-0EC4-4939-A18B-F9130B392423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12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475656" y="2279774"/>
            <a:ext cx="65878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A NICE TIME!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33265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en-IN" sz="3200" b="1" dirty="0">
                <a:solidFill>
                  <a:srgbClr val="00B0F0"/>
                </a:solidFill>
                <a:latin typeface="Monotype Corsiva" pitchFamily="66" charset="0"/>
              </a:rPr>
              <a:t>Thank you for your time!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1068" y="3989040"/>
            <a:ext cx="3911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Sameer </a:t>
            </a:r>
            <a:r>
              <a:rPr lang="en-IN" b="1" dirty="0" err="1"/>
              <a:t>Babu</a:t>
            </a:r>
            <a:r>
              <a:rPr lang="en-IN" b="1" dirty="0"/>
              <a:t>, </a:t>
            </a:r>
            <a:r>
              <a:rPr lang="en-IN" b="1" dirty="0" err="1"/>
              <a:t>Ph</a:t>
            </a:r>
            <a:r>
              <a:rPr lang="en-IN" b="1" dirty="0"/>
              <a:t> D</a:t>
            </a:r>
          </a:p>
          <a:p>
            <a:r>
              <a:rPr lang="en-IN" dirty="0"/>
              <a:t>Associate Professor of Education</a:t>
            </a:r>
          </a:p>
          <a:p>
            <a:r>
              <a:rPr lang="en-IN" dirty="0"/>
              <a:t>Jamia </a:t>
            </a:r>
            <a:r>
              <a:rPr lang="en-IN" dirty="0" err="1"/>
              <a:t>Millia</a:t>
            </a:r>
            <a:r>
              <a:rPr lang="en-IN" dirty="0"/>
              <a:t> Islamia</a:t>
            </a:r>
          </a:p>
          <a:p>
            <a:endParaRPr lang="en-IN" dirty="0"/>
          </a:p>
          <a:p>
            <a:r>
              <a:rPr lang="en-IN" b="1" dirty="0"/>
              <a:t>msameer@jmi.ac.in</a:t>
            </a:r>
          </a:p>
        </p:txBody>
      </p:sp>
      <p:pic>
        <p:nvPicPr>
          <p:cNvPr id="2050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5589FEC2-E093-4D7A-BA53-EDBE115D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D4CF43A9-C13F-4F88-8E59-DD435788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15" y="136525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354A-E0FA-4539-969E-7065C3F26CA2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2</a:t>
            </a:fld>
            <a:endParaRPr lang="en-IN"/>
          </a:p>
        </p:txBody>
      </p:sp>
      <p:cxnSp>
        <p:nvCxnSpPr>
          <p:cNvPr id="8" name="Elbow Connector 7"/>
          <p:cNvCxnSpPr>
            <a:cxnSpLocks/>
          </p:cNvCxnSpPr>
          <p:nvPr/>
        </p:nvCxnSpPr>
        <p:spPr>
          <a:xfrm>
            <a:off x="971600" y="260648"/>
            <a:ext cx="6648400" cy="14031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00611" y="180605"/>
            <a:ext cx="46805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2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3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 &amp; Beyond</a:t>
            </a:r>
            <a:endParaRPr lang="en-IN" sz="3200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9701" y="2874189"/>
            <a:ext cx="2895600" cy="18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Pedagogy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Technology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Techno-pedagogy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TPACK</a:t>
            </a:r>
            <a:endParaRPr lang="en-IN" sz="2000" b="1" dirty="0">
              <a:solidFill>
                <a:srgbClr val="C00000"/>
              </a:solidFill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TPACK model diagram">
            <a:extLst>
              <a:ext uri="{FF2B5EF4-FFF2-40B4-BE49-F238E27FC236}">
                <a16:creationId xmlns:a16="http://schemas.microsoft.com/office/drawing/2014/main" id="{BD3EB694-8336-C6A8-E9C4-802F523B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7" y="1668385"/>
            <a:ext cx="4950965" cy="50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3BF6A7AB-F7EA-4AD5-A3AA-6347F608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" y="316783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7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82FB-C142-4DA9-AABB-83403E54E336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3</a:t>
            </a:fld>
            <a:endParaRPr lang="en-IN"/>
          </a:p>
        </p:txBody>
      </p:sp>
      <p:cxnSp>
        <p:nvCxnSpPr>
          <p:cNvPr id="8" name="Elbow Connector 7"/>
          <p:cNvCxnSpPr/>
          <p:nvPr/>
        </p:nvCxnSpPr>
        <p:spPr>
          <a:xfrm>
            <a:off x="1979712" y="332656"/>
            <a:ext cx="6480720" cy="10081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64089" y="605879"/>
            <a:ext cx="360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Further!</a:t>
            </a:r>
          </a:p>
        </p:txBody>
      </p:sp>
      <p:pic>
        <p:nvPicPr>
          <p:cNvPr id="4099" name="Picture 3" descr="C:\Users\USER\Downloads\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" y="2420888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richmondshare.com.br/wp-content/uploads/2018/10/Richmond-Blog_2018_10_21st-Century-Skills-for-Teachers-OK-300x2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50" y="1556792"/>
            <a:ext cx="5029150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999D15F5-2DC0-4465-A5DC-82208823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8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354A-E0FA-4539-969E-7065C3F26CA2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4</a:t>
            </a:fld>
            <a:endParaRPr lang="en-IN"/>
          </a:p>
        </p:txBody>
      </p:sp>
      <p:cxnSp>
        <p:nvCxnSpPr>
          <p:cNvPr id="8" name="Elbow Connector 7"/>
          <p:cNvCxnSpPr/>
          <p:nvPr/>
        </p:nvCxnSpPr>
        <p:spPr>
          <a:xfrm>
            <a:off x="971600" y="260648"/>
            <a:ext cx="6480720" cy="10081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55976" y="34543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2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32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Presentations?!</a:t>
            </a:r>
            <a:endParaRPr lang="en-IN" sz="3200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44" y="1484784"/>
            <a:ext cx="4680519" cy="334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To the point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 of audience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Age appropriation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Multi-media integrated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Interactive and not passive</a:t>
            </a:r>
            <a:endParaRPr lang="en-IN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USER\Desktop\New folder\All Desp\TLC\Plan\re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71BEE3FE-13DF-4F03-93C9-97C69780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3" y="293618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endParaRPr lang="en-IN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F18F-EF81-4414-9935-92A4D31C7E20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5</a:t>
            </a:fld>
            <a:endParaRPr lang="en-IN"/>
          </a:p>
        </p:txBody>
      </p:sp>
      <p:pic>
        <p:nvPicPr>
          <p:cNvPr id="10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D0A73F3A-39BC-4143-9D75-1C403A16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8DA5FD0F-38BE-428D-8A21-A8C29DC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15" y="128660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ooclap Reviews 2024: Details, Pricing, &amp; Features | G2">
            <a:extLst>
              <a:ext uri="{FF2B5EF4-FFF2-40B4-BE49-F238E27FC236}">
                <a16:creationId xmlns:a16="http://schemas.microsoft.com/office/drawing/2014/main" id="{9B9A10A8-9936-445D-ADE8-425F81B6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489"/>
            <a:ext cx="7520874" cy="394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FF8DD-0A3B-49AF-AF36-67991A41F852}"/>
              </a:ext>
            </a:extLst>
          </p:cNvPr>
          <p:cNvSpPr/>
          <p:nvPr/>
        </p:nvSpPr>
        <p:spPr>
          <a:xfrm>
            <a:off x="1907704" y="1678736"/>
            <a:ext cx="484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https://app.wooclap.com/</a:t>
            </a:r>
          </a:p>
        </p:txBody>
      </p:sp>
    </p:spTree>
    <p:extLst>
      <p:ext uri="{BB962C8B-B14F-4D97-AF65-F5344CB8AC3E}">
        <p14:creationId xmlns:p14="http://schemas.microsoft.com/office/powerpoint/2010/main" val="58372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endParaRPr lang="en-IN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F18F-EF81-4414-9935-92A4D31C7E20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6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89828" y="2275264"/>
            <a:ext cx="3672408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www.wooclap.com</a:t>
            </a:r>
            <a:endParaRPr lang="en-IN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Sign up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Create your Presentation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Present/Share</a:t>
            </a:r>
          </a:p>
        </p:txBody>
      </p:sp>
      <p:pic>
        <p:nvPicPr>
          <p:cNvPr id="2051" name="Picture 3" descr="C:\Users\USER\Desktop\New folder\All Desp\TLC\Plan\chara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70" y="2058138"/>
            <a:ext cx="3754170" cy="39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D0A73F3A-39BC-4143-9D75-1C403A16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8DA5FD0F-38BE-428D-8A21-A8C29DC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15" y="128660"/>
            <a:ext cx="1366581" cy="19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3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endParaRPr lang="en-IN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F18F-EF81-4414-9935-92A4D31C7E20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7</a:t>
            </a:fld>
            <a:endParaRPr lang="en-IN"/>
          </a:p>
        </p:txBody>
      </p:sp>
      <p:pic>
        <p:nvPicPr>
          <p:cNvPr id="10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D0A73F3A-39BC-4143-9D75-1C403A16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78475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8DA5FD0F-38BE-428D-8A21-A8C29DC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34" y="184249"/>
            <a:ext cx="78475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6CDFC-198F-4829-8DE6-0AD91292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64" y="1617324"/>
            <a:ext cx="8424936" cy="47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0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endParaRPr lang="en-IN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F18F-EF81-4414-9935-92A4D31C7E20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8</a:t>
            </a:fld>
            <a:endParaRPr lang="en-IN"/>
          </a:p>
        </p:txBody>
      </p:sp>
      <p:pic>
        <p:nvPicPr>
          <p:cNvPr id="10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D0A73F3A-39BC-4143-9D75-1C403A16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78475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8DA5FD0F-38BE-428D-8A21-A8C29DC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34" y="184249"/>
            <a:ext cx="78475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809FB-F72A-492C-8E5E-AD1EAFA4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" y="1407452"/>
            <a:ext cx="8801614" cy="49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Wooclap</a:t>
            </a:r>
            <a:endParaRPr lang="en-IN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F18F-EF81-4414-9935-92A4D31C7E20}" type="datetime1">
              <a:rPr lang="en-IN" smtClean="0"/>
              <a:t>21-05-2024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JMI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6E6C-D57F-4479-9919-243EB5619076}" type="slidenum">
              <a:rPr lang="en-IN" smtClean="0"/>
              <a:t>9</a:t>
            </a:fld>
            <a:endParaRPr lang="en-IN"/>
          </a:p>
        </p:txBody>
      </p:sp>
      <p:pic>
        <p:nvPicPr>
          <p:cNvPr id="10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D0A73F3A-39BC-4143-9D75-1C403A16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" y="174062"/>
            <a:ext cx="78475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ional Council of Educational Research and Training - Wikipedia">
            <a:extLst>
              <a:ext uri="{FF2B5EF4-FFF2-40B4-BE49-F238E27FC236}">
                <a16:creationId xmlns:a16="http://schemas.microsoft.com/office/drawing/2014/main" id="{8DA5FD0F-38BE-428D-8A21-A8C29DC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34" y="184249"/>
            <a:ext cx="78475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97A65-6738-4015-8582-D0F68BED1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8" y="1646729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160</Words>
  <Application>Microsoft Office PowerPoint</Application>
  <PresentationFormat>On-screen Show (4:3)</PresentationFormat>
  <Paragraphs>88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Wooclap</vt:lpstr>
      <vt:lpstr>Wooclap</vt:lpstr>
      <vt:lpstr>Wooclap</vt:lpstr>
      <vt:lpstr>Wooclap</vt:lpstr>
      <vt:lpstr>Wooclap</vt:lpstr>
      <vt:lpstr>PowerPoint Presentation</vt:lpstr>
      <vt:lpstr>PowerPoint Presentation</vt:lpstr>
      <vt:lpstr>PowerPoint Presentation</vt:lpstr>
    </vt:vector>
  </TitlesOfParts>
  <Company>pramod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Sameer Babu</cp:lastModifiedBy>
  <cp:revision>77</cp:revision>
  <dcterms:created xsi:type="dcterms:W3CDTF">2019-02-07T06:19:42Z</dcterms:created>
  <dcterms:modified xsi:type="dcterms:W3CDTF">2024-05-21T09:03:22Z</dcterms:modified>
</cp:coreProperties>
</file>